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800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9" autoAdjust="0"/>
    <p:restoredTop sz="94660"/>
  </p:normalViewPr>
  <p:slideViewPr>
    <p:cSldViewPr snapToGrid="0">
      <p:cViewPr varScale="1">
        <p:scale>
          <a:sx n="55" d="100"/>
          <a:sy n="55" d="100"/>
        </p:scale>
        <p:origin x="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Bates" userId="49d836c6-b1a2-4618-885e-bbd6fd9644b1" providerId="ADAL" clId="{8BA64D5D-219C-4E12-9262-6CC738F1690D}"/>
    <pc:docChg chg="delSld modSld delMainMaster">
      <pc:chgData name="Lucy Bates" userId="49d836c6-b1a2-4618-885e-bbd6fd9644b1" providerId="ADAL" clId="{8BA64D5D-219C-4E12-9262-6CC738F1690D}" dt="2025-11-07T12:39:52.571" v="2" actId="1076"/>
      <pc:docMkLst>
        <pc:docMk/>
      </pc:docMkLst>
      <pc:sldChg chg="del">
        <pc:chgData name="Lucy Bates" userId="49d836c6-b1a2-4618-885e-bbd6fd9644b1" providerId="ADAL" clId="{8BA64D5D-219C-4E12-9262-6CC738F1690D}" dt="2025-11-07T12:39:38.197" v="0" actId="47"/>
        <pc:sldMkLst>
          <pc:docMk/>
          <pc:sldMk cId="3060512124" sldId="257"/>
        </pc:sldMkLst>
      </pc:sldChg>
      <pc:sldChg chg="modSp mod">
        <pc:chgData name="Lucy Bates" userId="49d836c6-b1a2-4618-885e-bbd6fd9644b1" providerId="ADAL" clId="{8BA64D5D-219C-4E12-9262-6CC738F1690D}" dt="2025-11-07T12:39:52.571" v="2" actId="1076"/>
        <pc:sldMkLst>
          <pc:docMk/>
          <pc:sldMk cId="3230014510" sldId="2147480033"/>
        </pc:sldMkLst>
        <pc:spChg chg="mod">
          <ac:chgData name="Lucy Bates" userId="49d836c6-b1a2-4618-885e-bbd6fd9644b1" providerId="ADAL" clId="{8BA64D5D-219C-4E12-9262-6CC738F1690D}" dt="2025-11-07T12:39:52.571" v="2" actId="1076"/>
          <ac:spMkLst>
            <pc:docMk/>
            <pc:sldMk cId="3230014510" sldId="2147480033"/>
            <ac:spMk id="8" creationId="{1FB8C9C8-07D5-B711-23B2-44408329D7D1}"/>
          </ac:spMkLst>
        </pc:spChg>
        <pc:grpChg chg="mod">
          <ac:chgData name="Lucy Bates" userId="49d836c6-b1a2-4618-885e-bbd6fd9644b1" providerId="ADAL" clId="{8BA64D5D-219C-4E12-9262-6CC738F1690D}" dt="2025-11-07T12:39:49.281" v="1" actId="14100"/>
          <ac:grpSpMkLst>
            <pc:docMk/>
            <pc:sldMk cId="3230014510" sldId="2147480033"/>
            <ac:grpSpMk id="2" creationId="{011CF128-595C-7AEC-4A58-C0A911869555}"/>
          </ac:grpSpMkLst>
        </pc:grpChg>
      </pc:sldChg>
      <pc:sldMasterChg chg="del delSldLayout">
        <pc:chgData name="Lucy Bates" userId="49d836c6-b1a2-4618-885e-bbd6fd9644b1" providerId="ADAL" clId="{8BA64D5D-219C-4E12-9262-6CC738F1690D}" dt="2025-11-07T12:39:38.197" v="0" actId="47"/>
        <pc:sldMasterMkLst>
          <pc:docMk/>
          <pc:sldMasterMk cId="2724155474" sldId="2147483648"/>
        </pc:sldMasterMkLst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2280081748" sldId="2147483649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800842390" sldId="2147483650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1144202634" sldId="2147483651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2414305317" sldId="2147483652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2494326474" sldId="2147483653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1757694152" sldId="2147483654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1057294511" sldId="2147483655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312025254" sldId="2147483656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1959517427" sldId="2147483657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679650536" sldId="2147483658"/>
          </pc:sldLayoutMkLst>
        </pc:sldLayoutChg>
        <pc:sldLayoutChg chg="del">
          <pc:chgData name="Lucy Bates" userId="49d836c6-b1a2-4618-885e-bbd6fd9644b1" providerId="ADAL" clId="{8BA64D5D-219C-4E12-9262-6CC738F1690D}" dt="2025-11-07T12:39:38.197" v="0" actId="47"/>
          <pc:sldLayoutMkLst>
            <pc:docMk/>
            <pc:sldMasterMk cId="2724155474" sldId="2147483648"/>
            <pc:sldLayoutMk cId="12969104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64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990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252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s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62896-193A-460B-BF6E-A72AF2FDD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28602"/>
            <a:ext cx="5486400" cy="6400799"/>
          </a:xfrm>
        </p:spPr>
        <p:txBody>
          <a:bodyPr anchor="ctr" anchorCtr="1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796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05">
          <p15:clr>
            <a:srgbClr val="FBAE40"/>
          </p15:clr>
        </p15:guide>
        <p15:guide id="2" orient="horz" pos="778">
          <p15:clr>
            <a:srgbClr val="FBAE40"/>
          </p15:clr>
        </p15:guide>
        <p15:guide id="3" orient="horz" pos="4003">
          <p15:clr>
            <a:srgbClr val="FBAE40"/>
          </p15:clr>
        </p15:guide>
        <p15:guide id="4" orient="horz" pos="239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5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09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99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85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1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89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74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46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choolofsustainablefoodandfarming.org/953/sustainable-farm-network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D87F3-6F90-4C0D-EDE3-FE955EA14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FB8C9C8-07D5-B711-23B2-44408329D7D1}"/>
              </a:ext>
            </a:extLst>
          </p:cNvPr>
          <p:cNvSpPr txBox="1"/>
          <p:nvPr/>
        </p:nvSpPr>
        <p:spPr>
          <a:xfrm>
            <a:off x="4130323" y="348371"/>
            <a:ext cx="6190173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SFN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network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members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11CF128-595C-7AEC-4A58-C0A911869555}"/>
              </a:ext>
            </a:extLst>
          </p:cNvPr>
          <p:cNvGrpSpPr/>
          <p:nvPr/>
        </p:nvGrpSpPr>
        <p:grpSpPr>
          <a:xfrm>
            <a:off x="235226" y="246029"/>
            <a:ext cx="3723315" cy="888401"/>
            <a:chOff x="365856" y="5736054"/>
            <a:chExt cx="4318823" cy="946215"/>
          </a:xfrm>
        </p:grpSpPr>
        <p:pic>
          <p:nvPicPr>
            <p:cNvPr id="3" name="Picture 2" descr="A black rectangular sign with green text&#10;&#10;Description automatically generated">
              <a:extLst>
                <a:ext uri="{FF2B5EF4-FFF2-40B4-BE49-F238E27FC236}">
                  <a16:creationId xmlns:a16="http://schemas.microsoft.com/office/drawing/2014/main" id="{F7393381-791F-5406-72C6-0A512B850A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59154" y="5736054"/>
              <a:ext cx="2325525" cy="946215"/>
            </a:xfrm>
            <a:prstGeom prst="rect">
              <a:avLst/>
            </a:prstGeom>
          </p:spPr>
        </p:pic>
        <p:pic>
          <p:nvPicPr>
            <p:cNvPr id="4" name="Picture 3" descr="A logo with green leaves&#10;&#10;Description automatically generated">
              <a:extLst>
                <a:ext uri="{FF2B5EF4-FFF2-40B4-BE49-F238E27FC236}">
                  <a16:creationId xmlns:a16="http://schemas.microsoft.com/office/drawing/2014/main" id="{AF77211C-17E8-957A-ED17-FD97713A7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856" y="5736054"/>
              <a:ext cx="1960965" cy="946214"/>
            </a:xfrm>
            <a:prstGeom prst="rect">
              <a:avLst/>
            </a:prstGeom>
          </p:spPr>
        </p:pic>
      </p:grpSp>
      <p:pic>
        <p:nvPicPr>
          <p:cNvPr id="9" name="Content Placeholder 8" descr="A map of the united kingdom&#10;&#10;AI-generated content may be incorrect.">
            <a:extLst>
              <a:ext uri="{FF2B5EF4-FFF2-40B4-BE49-F238E27FC236}">
                <a16:creationId xmlns:a16="http://schemas.microsoft.com/office/drawing/2014/main" id="{7164DC16-366D-374B-1AB5-3EC15E9AC2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35227" y="1368213"/>
            <a:ext cx="9819051" cy="512479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E28145E-6DD7-CCB0-0975-1218040191D1}"/>
              </a:ext>
            </a:extLst>
          </p:cNvPr>
          <p:cNvSpPr txBox="1"/>
          <p:nvPr/>
        </p:nvSpPr>
        <p:spPr>
          <a:xfrm>
            <a:off x="10158450" y="1299122"/>
            <a:ext cx="1902495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/>
                <a:ea typeface="Segoe UI"/>
                <a:cs typeface="Segoe UI"/>
              </a:rPr>
              <a:t>29/36 members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/>
                <a:ea typeface="Segoe UI"/>
                <a:cs typeface="Segoe UI"/>
              </a:rPr>
              <a:t>= 1411 points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/>
              <a:ea typeface="Segoe UI"/>
              <a:cs typeface="Segoe U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/>
                <a:ea typeface="Segoe UI"/>
                <a:cs typeface="Segoe UI"/>
              </a:rPr>
              <a:t>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/>
                <a:ea typeface="Segoe UI"/>
                <a:cs typeface="Segoe UI"/>
              </a:rPr>
              <a:t>​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srgbClr val="7030A0"/>
                </a:solidFill>
                <a:latin typeface="Aptos"/>
                <a:ea typeface="Segoe UI"/>
                <a:cs typeface="Segoe UI"/>
              </a:rPr>
              <a:t>Map u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/>
                <a:ea typeface="Segoe UI"/>
                <a:cs typeface="Segoe UI"/>
              </a:rPr>
              <a:t>pdate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/>
                <a:ea typeface="Segoe UI"/>
                <a:cs typeface="Segoe UI"/>
              </a:rPr>
              <a:t> &amp; consultation underway​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/>
                <a:ea typeface="+mn-ea"/>
                <a:cs typeface="Segoe UI"/>
              </a:rPr>
              <a:t>Nov 25</a:t>
            </a:r>
            <a:endParaRPr lang="en-GB" sz="2400" dirty="0">
              <a:solidFill>
                <a:srgbClr val="7030A0"/>
              </a:solidFill>
              <a:latin typeface="Aptos" panose="020B0004020202020204"/>
              <a:cs typeface="Segoe U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 panose="020B0004020202020204"/>
              <a:ea typeface="+mn-ea"/>
              <a:cs typeface="Segoe U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srgbClr val="7030A0"/>
                </a:solidFill>
                <a:latin typeface="Aptos" panose="020B0004020202020204"/>
                <a:cs typeface="Segoe UI"/>
                <a:hlinkClick r:id="rId5"/>
              </a:rPr>
              <a:t>Sustainable Farm Networks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 panose="020B0004020202020204"/>
              <a:ea typeface="+mn-ea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230014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A1CE390250D747B635895183CF047A" ma:contentTypeVersion="18" ma:contentTypeDescription="Create a new document." ma:contentTypeScope="" ma:versionID="26909e785862eb947356001f1e6fe4aa">
  <xsd:schema xmlns:xsd="http://www.w3.org/2001/XMLSchema" xmlns:xs="http://www.w3.org/2001/XMLSchema" xmlns:p="http://schemas.microsoft.com/office/2006/metadata/properties" xmlns:ns2="4b1a9e67-4bd3-4e10-8ceb-d8428c69d47a" xmlns:ns3="66f71bc7-eed5-4ebc-893f-d76acaddfc24" targetNamespace="http://schemas.microsoft.com/office/2006/metadata/properties" ma:root="true" ma:fieldsID="86d486e872ea18e819fe9ca625052742" ns2:_="" ns3:_="">
    <xsd:import namespace="4b1a9e67-4bd3-4e10-8ceb-d8428c69d47a"/>
    <xsd:import namespace="66f71bc7-eed5-4ebc-893f-d76acaddfc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1a9e67-4bd3-4e10-8ceb-d8428c69d4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e7299af-19a0-474d-9585-076d103ad7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f71bc7-eed5-4ebc-893f-d76acaddfc2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eb99a0f1-4fb6-43b1-843a-db5ad73734de}" ma:internalName="TaxCatchAll" ma:showField="CatchAllData" ma:web="66f71bc7-eed5-4ebc-893f-d76acaddfc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1a9e67-4bd3-4e10-8ceb-d8428c69d47a">
      <Terms xmlns="http://schemas.microsoft.com/office/infopath/2007/PartnerControls"/>
    </lcf76f155ced4ddcb4097134ff3c332f>
    <TaxCatchAll xmlns="66f71bc7-eed5-4ebc-893f-d76acaddfc24" xsi:nil="true"/>
  </documentManagement>
</p:properties>
</file>

<file path=customXml/itemProps1.xml><?xml version="1.0" encoding="utf-8"?>
<ds:datastoreItem xmlns:ds="http://schemas.openxmlformats.org/officeDocument/2006/customXml" ds:itemID="{BF880405-512E-4F57-9B10-70C2D91D540A}"/>
</file>

<file path=customXml/itemProps2.xml><?xml version="1.0" encoding="utf-8"?>
<ds:datastoreItem xmlns:ds="http://schemas.openxmlformats.org/officeDocument/2006/customXml" ds:itemID="{9EA23743-065E-47EC-8FF3-665D8172B5D7}"/>
</file>

<file path=customXml/itemProps3.xml><?xml version="1.0" encoding="utf-8"?>
<ds:datastoreItem xmlns:ds="http://schemas.openxmlformats.org/officeDocument/2006/customXml" ds:itemID="{1DEF2B3C-451E-412B-B12C-71B616BCEC8B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Lucy Bates</dc:creator>
  <cp:lastModifiedBy>Lucy Bates</cp:lastModifiedBy>
  <cp:revision>1</cp:revision>
  <dcterms:created xsi:type="dcterms:W3CDTF">2025-11-07T12:34:29Z</dcterms:created>
  <dcterms:modified xsi:type="dcterms:W3CDTF">2025-11-07T12:39:58Z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0x01010068A1CE390250D747B635895183CF047A</vt:lpwstr>
  </property>
</Properties>
</file>